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331" r:id="rId6"/>
    <p:sldId id="332" r:id="rId7"/>
    <p:sldId id="333" r:id="rId8"/>
    <p:sldId id="268" r:id="rId9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4065" userDrawn="1">
          <p15:clr>
            <a:srgbClr val="A4A3A4"/>
          </p15:clr>
        </p15:guide>
        <p15:guide id="3" orient="horz" pos="709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6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A5D6E3"/>
    <a:srgbClr val="76C0D4"/>
    <a:srgbClr val="8BB7FF"/>
    <a:srgbClr val="50AEC8"/>
    <a:srgbClr val="79C1D5"/>
    <a:srgbClr val="5B89C1"/>
    <a:srgbClr val="5283BE"/>
    <a:srgbClr val="97B5D9"/>
    <a:srgbClr val="AAC2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34" autoAdjust="0"/>
    <p:restoredTop sz="88539" autoAdjust="0"/>
  </p:normalViewPr>
  <p:slideViewPr>
    <p:cSldViewPr>
      <p:cViewPr varScale="1">
        <p:scale>
          <a:sx n="121" d="100"/>
          <a:sy n="121" d="100"/>
        </p:scale>
        <p:origin x="184" y="304"/>
      </p:cViewPr>
      <p:guideLst>
        <p:guide orient="horz" pos="2160"/>
        <p:guide orient="horz" pos="4065"/>
        <p:guide orient="horz" pos="709"/>
        <p:guide pos="3840"/>
        <p:guide orient="horz" pos="36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6434A-D895-430C-AAE3-010E58B4A5D3}" type="datetimeFigureOut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99D6F-6914-44B3-BAC5-F801858112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7928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E42E9-9779-4EB1-A4E7-DC2A33AE97F9}" type="datetimeFigureOut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996AB9-55DC-445E-98F1-083156B566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9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19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2617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274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E873-B126-4470-908A-236855859A26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241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8C72-0370-4AD1-AE20-4F15CF520E32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344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403C5-5F23-42E0-BA0B-6D64D76B5D9F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051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DD801-2CCC-4546-85CA-F8B6A8D2F67A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552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F4BED-A048-40B4-80F6-BBEAAD6B8F6C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086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FA7-1DFF-4E45-AFC9-BC0889776265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558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F87-59EB-43CC-9455-2DF7B47E554E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24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FD4A-B6B0-44D0-9EAD-680DB59CA056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997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342D-A9C9-421E-8269-A483224EFD3B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354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3AC9D-2678-4BA3-B24D-62FEB7954F84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235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101E3-4813-4238-AEB6-0004BDD659B9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358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215A3-146C-4A20-83CB-E4B6D72044D7}" type="datetime1">
              <a:rPr lang="ko-KR" altLang="en-US" smtClean="0"/>
              <a:t>2021. 10. 25.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05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0">
            <a:extLst>
              <a:ext uri="{FF2B5EF4-FFF2-40B4-BE49-F238E27FC236}">
                <a16:creationId xmlns:a16="http://schemas.microsoft.com/office/drawing/2014/main" id="{2DCEA000-D289-4EF4-A734-FC6F45D2314B}"/>
              </a:ext>
            </a:extLst>
          </p:cNvPr>
          <p:cNvGrpSpPr/>
          <p:nvPr/>
        </p:nvGrpSpPr>
        <p:grpSpPr>
          <a:xfrm>
            <a:off x="1631504" y="836712"/>
            <a:ext cx="8712968" cy="678586"/>
            <a:chOff x="157020" y="3061083"/>
            <a:chExt cx="8712968" cy="67858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B794F71-B286-46DF-B6BB-A599C6C62D0C}"/>
                </a:ext>
              </a:extLst>
            </p:cNvPr>
            <p:cNvSpPr/>
            <p:nvPr/>
          </p:nvSpPr>
          <p:spPr>
            <a:xfrm>
              <a:off x="157020" y="3061083"/>
              <a:ext cx="871296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330325" eaLnBrk="0" latinLnBrk="0" hangingPunct="0">
                <a:buSzPct val="100000"/>
                <a:defRPr/>
              </a:pPr>
              <a:r>
                <a:rPr lang="ko-KR" altLang="en-US" sz="2400" kern="0" dirty="0">
                  <a:gradFill>
                    <a:gsLst>
                      <a:gs pos="0">
                        <a:srgbClr val="1F497D">
                          <a:lumMod val="50000"/>
                        </a:srgbClr>
                      </a:gs>
                      <a:gs pos="100000">
                        <a:srgbClr val="004D86"/>
                      </a:gs>
                    </a:gsLst>
                    <a:lin ang="5400000" scaled="0"/>
                  </a:gra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「산업 </a:t>
              </a:r>
              <a:r>
                <a:rPr lang="ko-KR" altLang="en-US" sz="2400" kern="0" dirty="0" err="1">
                  <a:gradFill>
                    <a:gsLst>
                      <a:gs pos="0">
                        <a:srgbClr val="1F497D">
                          <a:lumMod val="50000"/>
                        </a:srgbClr>
                      </a:gs>
                      <a:gs pos="100000">
                        <a:srgbClr val="004D86"/>
                      </a:gs>
                    </a:gsLst>
                    <a:lin ang="5400000" scaled="0"/>
                  </a:gra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컴퓨터비전</a:t>
              </a:r>
              <a:r>
                <a:rPr lang="ko-KR" altLang="en-US" sz="2400" kern="0" dirty="0">
                  <a:gradFill>
                    <a:gsLst>
                      <a:gs pos="0">
                        <a:srgbClr val="1F497D">
                          <a:lumMod val="50000"/>
                        </a:srgbClr>
                      </a:gs>
                      <a:gs pos="100000">
                        <a:srgbClr val="004D86"/>
                      </a:gs>
                    </a:gsLst>
                    <a:lin ang="5400000" scaled="0"/>
                  </a:gra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실제」</a:t>
              </a:r>
              <a:endParaRPr lang="en-US" altLang="ko-KR" sz="24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E058587-107D-4BD4-940A-D86F73E1D0D0}"/>
                </a:ext>
              </a:extLst>
            </p:cNvPr>
            <p:cNvSpPr/>
            <p:nvPr/>
          </p:nvSpPr>
          <p:spPr>
            <a:xfrm>
              <a:off x="899592" y="3278004"/>
              <a:ext cx="59855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330325" eaLnBrk="0" latinLnBrk="0" hangingPunct="0">
                <a:buSzPct val="100000"/>
                <a:defRPr/>
              </a:pPr>
              <a:endParaRPr lang="ko-KR" altLang="en-US" sz="2400" kern="0" spc="-15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65DC8246-BB7A-4724-8E53-DC111B95C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408368" y="6225512"/>
            <a:ext cx="2715963" cy="50258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C348A6EF-FA5B-4986-B0E6-1FB988DF7F77}"/>
              </a:ext>
            </a:extLst>
          </p:cNvPr>
          <p:cNvSpPr/>
          <p:nvPr/>
        </p:nvSpPr>
        <p:spPr>
          <a:xfrm>
            <a:off x="2071940" y="1953720"/>
            <a:ext cx="8048120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중간 </a:t>
            </a:r>
            <a:r>
              <a:rPr lang="ko-KR" altLang="en-US" sz="4000" kern="0" dirty="0" err="1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텀</a:t>
            </a:r>
            <a:r>
              <a:rPr lang="ko-KR" altLang="en-US" sz="40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 프로젝트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A7FDF87-2724-410D-A13B-CED912323628}"/>
              </a:ext>
            </a:extLst>
          </p:cNvPr>
          <p:cNvSpPr/>
          <p:nvPr/>
        </p:nvSpPr>
        <p:spPr>
          <a:xfrm>
            <a:off x="2071940" y="4892325"/>
            <a:ext cx="8048120" cy="1128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2020254016</a:t>
            </a:r>
          </a:p>
          <a:p>
            <a:pPr algn="ctr">
              <a:lnSpc>
                <a:spcPct val="150000"/>
              </a:lnSpc>
            </a:pPr>
            <a:r>
              <a:rPr lang="ko-KR" altLang="en-US" sz="24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박 민 우</a:t>
            </a:r>
          </a:p>
        </p:txBody>
      </p:sp>
    </p:spTree>
    <p:extLst>
      <p:ext uri="{BB962C8B-B14F-4D97-AF65-F5344CB8AC3E}">
        <p14:creationId xmlns:p14="http://schemas.microsoft.com/office/powerpoint/2010/main" val="2057676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45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371364" y="865213"/>
            <a:ext cx="11449272" cy="63428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1255013" y="113234"/>
            <a:ext cx="9681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현업에서의 문제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A87A73-3FF2-4334-AD42-AEC104EEA300}"/>
              </a:ext>
            </a:extLst>
          </p:cNvPr>
          <p:cNvSpPr txBox="1"/>
          <p:nvPr/>
        </p:nvSpPr>
        <p:spPr>
          <a:xfrm>
            <a:off x="803412" y="1113044"/>
            <a:ext cx="10585176" cy="1682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+mn-ea"/>
              </a:rPr>
              <a:t>히트 싱크의 홀 불량으로 인하여</a:t>
            </a:r>
            <a:r>
              <a:rPr lang="en-US" altLang="ko-KR" sz="2400" dirty="0">
                <a:latin typeface="+mn-ea"/>
              </a:rPr>
              <a:t> </a:t>
            </a:r>
            <a:r>
              <a:rPr lang="ko-KR" altLang="en-US" sz="2400" dirty="0">
                <a:latin typeface="+mn-ea"/>
              </a:rPr>
              <a:t>트랜지스터를 나사로 고정을 할 수 없음</a:t>
            </a:r>
            <a:endParaRPr lang="en-US" altLang="ko-KR" sz="2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+mn-ea"/>
              </a:rPr>
              <a:t>홀 사이즈를 육안으로 확인하기 어려움</a:t>
            </a:r>
            <a:endParaRPr lang="en-US" altLang="ko-KR" sz="2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latin typeface="+mn-ea"/>
              </a:rPr>
              <a:t>Boundary</a:t>
            </a:r>
            <a:r>
              <a:rPr lang="ko-KR" altLang="en-US" sz="2400" dirty="0" err="1">
                <a:latin typeface="+mn-ea"/>
              </a:rPr>
              <a:t>를</a:t>
            </a:r>
            <a:r>
              <a:rPr lang="ko-KR" altLang="en-US" sz="2400" dirty="0">
                <a:latin typeface="+mn-ea"/>
              </a:rPr>
              <a:t> 추출하여 홀 확인</a:t>
            </a:r>
            <a:endParaRPr lang="en-US" altLang="ko-KR" sz="2400" dirty="0">
              <a:latin typeface="+mn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86C0857-67F5-1842-AEDF-526D532995E7}"/>
              </a:ext>
            </a:extLst>
          </p:cNvPr>
          <p:cNvGrpSpPr/>
          <p:nvPr/>
        </p:nvGrpSpPr>
        <p:grpSpPr>
          <a:xfrm>
            <a:off x="1368392" y="2980408"/>
            <a:ext cx="9455215" cy="3330069"/>
            <a:chOff x="1465400" y="2912999"/>
            <a:chExt cx="9455215" cy="3330069"/>
          </a:xfrm>
        </p:grpSpPr>
        <p:pic>
          <p:nvPicPr>
            <p:cNvPr id="6" name="그림 5" descr="바닥, 실내, 목재의, 목재이(가) 표시된 사진&#10;&#10;자동 생성된 설명">
              <a:extLst>
                <a:ext uri="{FF2B5EF4-FFF2-40B4-BE49-F238E27FC236}">
                  <a16:creationId xmlns:a16="http://schemas.microsoft.com/office/drawing/2014/main" id="{4029CB7F-828F-EB41-AC35-317F4EEBC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5400" y="2912999"/>
              <a:ext cx="4438991" cy="3330069"/>
            </a:xfrm>
            <a:prstGeom prst="rect">
              <a:avLst/>
            </a:prstGeom>
          </p:spPr>
        </p:pic>
        <p:pic>
          <p:nvPicPr>
            <p:cNvPr id="8" name="그림 7" descr="바닥, 실내, 목재의, 목재이(가) 표시된 사진&#10;&#10;자동 생성된 설명">
              <a:extLst>
                <a:ext uri="{FF2B5EF4-FFF2-40B4-BE49-F238E27FC236}">
                  <a16:creationId xmlns:a16="http://schemas.microsoft.com/office/drawing/2014/main" id="{0F14FFB6-E788-744A-A324-C6FA82DD4D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1624" y="2912999"/>
              <a:ext cx="4438991" cy="33292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8003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45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371364" y="865213"/>
            <a:ext cx="11449272" cy="63428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1255013" y="113234"/>
            <a:ext cx="9681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소스 코드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61AECD2C-5D00-C44E-B553-5BF8B31D5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009" y="1249556"/>
            <a:ext cx="5351982" cy="522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232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45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371364" y="865213"/>
            <a:ext cx="11449272" cy="63428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1255013" y="113234"/>
            <a:ext cx="9681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실행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28E232-3C58-4B4D-AEAF-C2D2C885CB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16" y="1204980"/>
            <a:ext cx="11810968" cy="3182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2AB990-2109-3448-98B9-0542E1BBA91A}"/>
              </a:ext>
            </a:extLst>
          </p:cNvPr>
          <p:cNvSpPr txBox="1"/>
          <p:nvPr/>
        </p:nvSpPr>
        <p:spPr>
          <a:xfrm>
            <a:off x="803412" y="4537744"/>
            <a:ext cx="10585176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latin typeface="+mn-ea"/>
              </a:rPr>
              <a:t>Internal</a:t>
            </a:r>
            <a:r>
              <a:rPr lang="ko-KR" altLang="en-US" sz="2400" dirty="0">
                <a:latin typeface="+mn-ea"/>
              </a:rPr>
              <a:t>에서 불량인 홀을 육안으로 확인 가능</a:t>
            </a:r>
            <a:endParaRPr lang="en-US" altLang="ko-KR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33196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2088310" y="2828838"/>
            <a:ext cx="80153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330325" eaLnBrk="0" latinLnBrk="0" hangingPunct="0">
              <a:buSzPct val="100000"/>
              <a:defRPr/>
            </a:pPr>
            <a:r>
              <a:rPr lang="ko-KR" altLang="en-US" sz="7200" kern="0" spc="-15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978517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8E678091357F24E8F48B77CA27B8190" ma:contentTypeVersion="10" ma:contentTypeDescription="새 문서를 만듭니다." ma:contentTypeScope="" ma:versionID="6214b655059a3f220a35174d05e9def0">
  <xsd:schema xmlns:xsd="http://www.w3.org/2001/XMLSchema" xmlns:xs="http://www.w3.org/2001/XMLSchema" xmlns:p="http://schemas.microsoft.com/office/2006/metadata/properties" xmlns:ns2="df922d41-91bf-45f8-8b2c-e1591bc010d5" targetNamespace="http://schemas.microsoft.com/office/2006/metadata/properties" ma:root="true" ma:fieldsID="f68fc4224146a5b1fae48ae4f549800b" ns2:_="">
    <xsd:import namespace="df922d41-91bf-45f8-8b2c-e1591bc010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22d41-91bf-45f8-8b2c-e1591bc010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FA2EDF-CBB7-475B-B0D9-861160A9824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A025E80-6017-4340-852A-AD128310F2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752C289-7328-4F4C-BE3C-6FF959ED22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f922d41-91bf-45f8-8b2c-e1591bc010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6468</TotalTime>
  <Words>53</Words>
  <Application>Microsoft Macintosh PowerPoint</Application>
  <PresentationFormat>와이드스크린</PresentationFormat>
  <Paragraphs>18</Paragraphs>
  <Slides>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-윤고딕330</vt:lpstr>
      <vt:lpstr>-윤고딕340</vt:lpstr>
      <vt:lpstr>맑은 고딕</vt:lpstr>
      <vt:lpstr>바른돋움 3</vt:lpstr>
      <vt:lpstr>HY견고딕</vt:lpstr>
      <vt:lpstr>HY헤드라인M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Kised</dc:creator>
  <cp:lastModifiedBy>박민우</cp:lastModifiedBy>
  <cp:revision>369</cp:revision>
  <cp:lastPrinted>2019-09-16T00:28:29Z</cp:lastPrinted>
  <dcterms:created xsi:type="dcterms:W3CDTF">2017-03-29T07:13:25Z</dcterms:created>
  <dcterms:modified xsi:type="dcterms:W3CDTF">2021-10-25T14:03:49Z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0x01010048E678091357F24E8F48B77CA27B8190</vt:lpwstr>
  </property>
</Properties>
</file>

<file path=docProps/thumbnail.jpeg>
</file>